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2604" y="-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EAD3-408F-40E1-B108-A002B4D8674B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4340-9CCA-43F2-9641-D9B4A4E4D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310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EAD3-408F-40E1-B108-A002B4D8674B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4340-9CCA-43F2-9641-D9B4A4E4D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720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EAD3-408F-40E1-B108-A002B4D8674B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4340-9CCA-43F2-9641-D9B4A4E4D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79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EAD3-408F-40E1-B108-A002B4D8674B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4340-9CCA-43F2-9641-D9B4A4E4D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058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EAD3-408F-40E1-B108-A002B4D8674B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4340-9CCA-43F2-9641-D9B4A4E4D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134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EAD3-408F-40E1-B108-A002B4D8674B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4340-9CCA-43F2-9641-D9B4A4E4D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900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EAD3-408F-40E1-B108-A002B4D8674B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4340-9CCA-43F2-9641-D9B4A4E4D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269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EAD3-408F-40E1-B108-A002B4D8674B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4340-9CCA-43F2-9641-D9B4A4E4D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794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EAD3-408F-40E1-B108-A002B4D8674B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4340-9CCA-43F2-9641-D9B4A4E4D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679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EAD3-408F-40E1-B108-A002B4D8674B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4340-9CCA-43F2-9641-D9B4A4E4D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925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EAD3-408F-40E1-B108-A002B4D8674B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C4340-9CCA-43F2-9641-D9B4A4E4D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264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5EAD3-408F-40E1-B108-A002B4D8674B}" type="datetimeFigureOut">
              <a:rPr kumimoji="1" lang="ja-JP" altLang="en-US" smtClean="0"/>
              <a:t>2021/2/18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C4340-9CCA-43F2-9641-D9B4A4E4D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92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0BC43E-E29C-46C7-9E6D-F6ABED272D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177329" y="1429404"/>
            <a:ext cx="6343650" cy="3183467"/>
          </a:xfrm>
        </p:spPr>
        <p:txBody>
          <a:bodyPr/>
          <a:lstStyle/>
          <a:p>
            <a:br>
              <a:rPr kumimoji="1" lang="en-US" altLang="ja-JP" dirty="0"/>
            </a:b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31B8F8C-B31E-4874-8BB6-E3C45F9454A2}"/>
              </a:ext>
            </a:extLst>
          </p:cNvPr>
          <p:cNvSpPr/>
          <p:nvPr/>
        </p:nvSpPr>
        <p:spPr>
          <a:xfrm>
            <a:off x="0" y="0"/>
            <a:ext cx="6842248" cy="71410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highlight>
                <a:srgbClr val="FFFF00"/>
              </a:highlight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F55C3EE-66AE-4DFC-B398-163D029564D3}"/>
              </a:ext>
            </a:extLst>
          </p:cNvPr>
          <p:cNvSpPr/>
          <p:nvPr/>
        </p:nvSpPr>
        <p:spPr>
          <a:xfrm>
            <a:off x="195629" y="241201"/>
            <a:ext cx="6343651" cy="219178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D842045-9425-46FE-9A15-5DDCE71DADD5}"/>
              </a:ext>
            </a:extLst>
          </p:cNvPr>
          <p:cNvSpPr txBox="1"/>
          <p:nvPr/>
        </p:nvSpPr>
        <p:spPr>
          <a:xfrm>
            <a:off x="195629" y="2546144"/>
            <a:ext cx="71866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「祝日」就農相談行います！</a:t>
            </a:r>
            <a:endParaRPr kumimoji="1" lang="en-US" altLang="ja-JP" sz="4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8D3261-62F7-415E-B446-5D385BF5CF77}"/>
              </a:ext>
            </a:extLst>
          </p:cNvPr>
          <p:cNvSpPr txBox="1"/>
          <p:nvPr/>
        </p:nvSpPr>
        <p:spPr>
          <a:xfrm>
            <a:off x="763831" y="467105"/>
            <a:ext cx="62527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atin typeface="Arial Black" panose="020B0A04020102020204" pitchFamily="34" charset="0"/>
                <a:ea typeface="UD デジタル 教科書体 NP-B" panose="02020700000000000000" pitchFamily="18" charset="-128"/>
              </a:rPr>
              <a:t>　 </a:t>
            </a:r>
            <a:r>
              <a:rPr kumimoji="1" lang="en-US" altLang="ja-JP" sz="5400" b="1" dirty="0">
                <a:latin typeface="Arial Black" panose="020B0A04020102020204" pitchFamily="34" charset="0"/>
                <a:ea typeface="UD デジタル 教科書体 NP-B" panose="02020700000000000000" pitchFamily="18" charset="-128"/>
              </a:rPr>
              <a:t>2</a:t>
            </a:r>
            <a:r>
              <a:rPr kumimoji="1" lang="ja-JP" altLang="en-US" sz="5400" b="1" dirty="0">
                <a:latin typeface="Arial Black" panose="020B0A04020102020204" pitchFamily="34" charset="0"/>
                <a:ea typeface="UD デジタル 教科書体 NP-B" panose="02020700000000000000" pitchFamily="18" charset="-128"/>
              </a:rPr>
              <a:t>月</a:t>
            </a:r>
            <a:r>
              <a:rPr kumimoji="1" lang="en-US" altLang="ja-JP" sz="5400" b="1" dirty="0">
                <a:latin typeface="Arial Black" panose="020B0A04020102020204" pitchFamily="34" charset="0"/>
                <a:ea typeface="UD デジタル 教科書体 NP-B" panose="02020700000000000000" pitchFamily="18" charset="-128"/>
              </a:rPr>
              <a:t>23</a:t>
            </a:r>
            <a:r>
              <a:rPr kumimoji="1" lang="ja-JP" altLang="en-US" sz="5400" b="1" dirty="0">
                <a:latin typeface="Arial Black" panose="020B0A04020102020204" pitchFamily="34" charset="0"/>
                <a:ea typeface="UD デジタル 教科書体 NP-B" panose="02020700000000000000" pitchFamily="18" charset="-128"/>
              </a:rPr>
              <a:t>日</a:t>
            </a:r>
            <a:r>
              <a:rPr kumimoji="1" lang="ja-JP" altLang="en-US" sz="5400" b="1" dirty="0">
                <a:solidFill>
                  <a:srgbClr val="C00000"/>
                </a:solidFill>
                <a:latin typeface="Arial Black" panose="020B0A04020102020204" pitchFamily="34" charset="0"/>
                <a:ea typeface="UD デジタル 教科書体 NP-B" panose="02020700000000000000" pitchFamily="18" charset="-128"/>
              </a:rPr>
              <a:t>（祝）</a:t>
            </a:r>
            <a:endParaRPr kumimoji="1" lang="en-US" altLang="ja-JP" sz="5400" b="1" dirty="0">
              <a:solidFill>
                <a:srgbClr val="C00000"/>
              </a:solidFill>
              <a:latin typeface="Arial Black" panose="020B0A04020102020204" pitchFamily="34" charset="0"/>
              <a:ea typeface="UD デジタル 教科書体 NP-B" panose="02020700000000000000" pitchFamily="18" charset="-128"/>
            </a:endParaRPr>
          </a:p>
          <a:p>
            <a:r>
              <a:rPr kumimoji="1" lang="en-US" altLang="ja-JP" sz="5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kumimoji="1" lang="ja-JP" altLang="en-US" sz="5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  <a:r>
              <a:rPr kumimoji="1" lang="en-US" altLang="ja-JP" sz="5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00</a:t>
            </a:r>
            <a:r>
              <a:rPr kumimoji="1" lang="ja-JP" altLang="en-US" sz="5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～</a:t>
            </a:r>
            <a:r>
              <a:rPr kumimoji="1" lang="en-US" altLang="ja-JP" sz="5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kumimoji="1" lang="ja-JP" altLang="en-US" sz="5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：</a:t>
            </a:r>
            <a:r>
              <a:rPr kumimoji="1" lang="en-US" altLang="ja-JP" sz="5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00</a:t>
            </a:r>
            <a:endParaRPr kumimoji="1" lang="ja-JP" altLang="en-US" sz="5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526A7BEA-0BD9-4FFB-8CEE-FD7D68948D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646" y="3121705"/>
            <a:ext cx="2331385" cy="197271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C3DFF6-8158-42CB-A46E-82DFC1E474C5}"/>
              </a:ext>
            </a:extLst>
          </p:cNvPr>
          <p:cNvSpPr txBox="1"/>
          <p:nvPr/>
        </p:nvSpPr>
        <p:spPr>
          <a:xfrm>
            <a:off x="328063" y="5094415"/>
            <a:ext cx="6459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ご希望の方は　お電話またはメールでご連絡下さい。</a:t>
            </a:r>
            <a:endParaRPr kumimoji="1" lang="en-US" altLang="ja-JP" b="1" dirty="0"/>
          </a:p>
          <a:p>
            <a:r>
              <a:rPr kumimoji="1" lang="ja-JP" altLang="en-US" b="1" dirty="0"/>
              <a:t>詳しくは、熊本県公式ホームページ「イベント欄」へ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C278A9EA-6E29-4C8B-A4B7-AC0AB650FF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669" y="5746186"/>
            <a:ext cx="3873939" cy="653165"/>
          </a:xfrm>
          <a:prstGeom prst="rect">
            <a:avLst/>
          </a:prstGeom>
        </p:spPr>
      </p:pic>
      <p:sp>
        <p:nvSpPr>
          <p:cNvPr id="15" name="波線 14">
            <a:extLst>
              <a:ext uri="{FF2B5EF4-FFF2-40B4-BE49-F238E27FC236}">
                <a16:creationId xmlns:a16="http://schemas.microsoft.com/office/drawing/2014/main" id="{9679D88D-15D4-4B20-94C5-158B51712703}"/>
              </a:ext>
            </a:extLst>
          </p:cNvPr>
          <p:cNvSpPr/>
          <p:nvPr/>
        </p:nvSpPr>
        <p:spPr>
          <a:xfrm>
            <a:off x="15752" y="14522"/>
            <a:ext cx="1725962" cy="986964"/>
          </a:xfrm>
          <a:prstGeom prst="wav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990C06-18E3-48C8-8312-6AD16FF21F80}"/>
              </a:ext>
            </a:extLst>
          </p:cNvPr>
          <p:cNvSpPr txBox="1"/>
          <p:nvPr/>
        </p:nvSpPr>
        <p:spPr>
          <a:xfrm>
            <a:off x="37002" y="241201"/>
            <a:ext cx="20088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600" b="1" dirty="0"/>
              <a:t>緊急告知！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9167E8D-F738-4D48-8A02-D1FD542F6909}"/>
              </a:ext>
            </a:extLst>
          </p:cNvPr>
          <p:cNvSpPr txBox="1"/>
          <p:nvPr/>
        </p:nvSpPr>
        <p:spPr>
          <a:xfrm>
            <a:off x="763831" y="6399351"/>
            <a:ext cx="5245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highlight>
                  <a:srgbClr val="FFFF00"/>
                </a:highlight>
              </a:rPr>
              <a:t>　お問い合わせ：</a:t>
            </a:r>
            <a:r>
              <a:rPr kumimoji="1" lang="en-US" altLang="ja-JP" sz="2800" b="1" dirty="0">
                <a:highlight>
                  <a:srgbClr val="FFFF00"/>
                </a:highlight>
              </a:rPr>
              <a:t>096-385-2679</a:t>
            </a:r>
            <a:endParaRPr kumimoji="1" lang="ja-JP" altLang="en-US" sz="2800" b="1" dirty="0">
              <a:highlight>
                <a:srgbClr val="FFFF00"/>
              </a:highlight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43EE39B1-1BC0-4B5F-9CFB-40370CB6EB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408" y="5800174"/>
            <a:ext cx="986117" cy="986117"/>
          </a:xfrm>
          <a:prstGeom prst="rect">
            <a:avLst/>
          </a:prstGeom>
        </p:spPr>
      </p:pic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A61DA48-17B3-406A-AACB-FAE57D2BB270}"/>
              </a:ext>
            </a:extLst>
          </p:cNvPr>
          <p:cNvSpPr/>
          <p:nvPr/>
        </p:nvSpPr>
        <p:spPr>
          <a:xfrm>
            <a:off x="0" y="7141029"/>
            <a:ext cx="6842248" cy="1988449"/>
          </a:xfrm>
          <a:prstGeom prst="rect">
            <a:avLst/>
          </a:prstGeom>
          <a:solidFill>
            <a:srgbClr val="FFC0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1A34F5D-A268-4828-A21A-BDE276C0A343}"/>
              </a:ext>
            </a:extLst>
          </p:cNvPr>
          <p:cNvSpPr txBox="1"/>
          <p:nvPr/>
        </p:nvSpPr>
        <p:spPr>
          <a:xfrm>
            <a:off x="379054" y="7366933"/>
            <a:ext cx="64080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熊本県新規就農支援センター</a:t>
            </a:r>
            <a:endParaRPr kumimoji="1" lang="en-US" altLang="ja-JP" b="1" dirty="0"/>
          </a:p>
          <a:p>
            <a:r>
              <a:rPr kumimoji="1" lang="ja-JP" altLang="en-US" dirty="0"/>
              <a:t>　</a:t>
            </a:r>
            <a:r>
              <a:rPr kumimoji="1" lang="ja-JP" altLang="en-US" dirty="0">
                <a:latin typeface="+mn-ea"/>
              </a:rPr>
              <a:t>〒</a:t>
            </a:r>
            <a:r>
              <a:rPr kumimoji="1" lang="en-US" altLang="ja-JP" dirty="0">
                <a:latin typeface="+mn-ea"/>
              </a:rPr>
              <a:t>862-8570</a:t>
            </a:r>
            <a:r>
              <a:rPr kumimoji="1" lang="ja-JP" altLang="en-US" dirty="0">
                <a:latin typeface="+mn-ea"/>
              </a:rPr>
              <a:t>　熊本市中央区水前寺</a:t>
            </a:r>
            <a:r>
              <a:rPr kumimoji="1" lang="en-US" altLang="ja-JP" dirty="0">
                <a:latin typeface="+mn-ea"/>
              </a:rPr>
              <a:t>6</a:t>
            </a:r>
            <a:r>
              <a:rPr kumimoji="1" lang="ja-JP" altLang="en-US" dirty="0">
                <a:latin typeface="+mn-ea"/>
              </a:rPr>
              <a:t>丁目</a:t>
            </a:r>
            <a:r>
              <a:rPr kumimoji="1" lang="en-US" altLang="ja-JP" dirty="0">
                <a:latin typeface="+mn-ea"/>
              </a:rPr>
              <a:t>18-1</a:t>
            </a:r>
          </a:p>
          <a:p>
            <a:r>
              <a:rPr kumimoji="1" lang="ja-JP" altLang="en-US" dirty="0">
                <a:latin typeface="+mn-ea"/>
              </a:rPr>
              <a:t>　　　　　　　熊本県庁本館</a:t>
            </a:r>
            <a:r>
              <a:rPr kumimoji="1" lang="en-US" altLang="ja-JP" dirty="0">
                <a:latin typeface="+mn-ea"/>
              </a:rPr>
              <a:t>10</a:t>
            </a:r>
            <a:r>
              <a:rPr kumimoji="1" lang="ja-JP" altLang="en-US" dirty="0">
                <a:latin typeface="+mn-ea"/>
              </a:rPr>
              <a:t>階・</a:t>
            </a:r>
            <a:r>
              <a:rPr kumimoji="1" lang="en-US" altLang="ja-JP" dirty="0">
                <a:latin typeface="+mn-ea"/>
              </a:rPr>
              <a:t>9</a:t>
            </a:r>
            <a:r>
              <a:rPr kumimoji="1" lang="ja-JP" altLang="en-US" dirty="0">
                <a:latin typeface="+mn-ea"/>
              </a:rPr>
              <a:t>階</a:t>
            </a:r>
            <a:endParaRPr kumimoji="1" lang="en-US" altLang="ja-JP" dirty="0">
              <a:latin typeface="+mn-ea"/>
            </a:endParaRPr>
          </a:p>
          <a:p>
            <a:r>
              <a:rPr kumimoji="1" lang="ja-JP" altLang="en-US" dirty="0">
                <a:latin typeface="+mn-ea"/>
              </a:rPr>
              <a:t>（公益財団法人　熊本県農業公社　新規就農支援センター）</a:t>
            </a:r>
            <a:endParaRPr kumimoji="1" lang="en-US" altLang="ja-JP" dirty="0">
              <a:latin typeface="+mn-ea"/>
            </a:endParaRPr>
          </a:p>
          <a:p>
            <a:r>
              <a:rPr kumimoji="1" lang="ja-JP" altLang="en-US" dirty="0">
                <a:latin typeface="+mn-ea"/>
              </a:rPr>
              <a:t>（一般社団法人　熊本県農業会議　農政・担い手対策課）</a:t>
            </a:r>
          </a:p>
        </p:txBody>
      </p:sp>
    </p:spTree>
    <p:extLst>
      <p:ext uri="{BB962C8B-B14F-4D97-AF65-F5344CB8AC3E}">
        <p14:creationId xmlns:p14="http://schemas.microsoft.com/office/powerpoint/2010/main" val="997871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110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UD デジタル 教科書体 NP-B</vt:lpstr>
      <vt:lpstr>游ゴシック</vt:lpstr>
      <vt:lpstr>游ゴシック Light</vt:lpstr>
      <vt:lpstr>Arial</vt:lpstr>
      <vt:lpstr>Arial Black</vt:lpstr>
      <vt:lpstr>Calibri</vt:lpstr>
      <vt:lpstr>Calibri Light</vt:lpstr>
      <vt:lpstr>Office テーマ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center user2</dc:creator>
  <cp:lastModifiedBy>center user2</cp:lastModifiedBy>
  <cp:revision>8</cp:revision>
  <dcterms:created xsi:type="dcterms:W3CDTF">2021-02-18T01:16:30Z</dcterms:created>
  <dcterms:modified xsi:type="dcterms:W3CDTF">2021-02-18T01:46:29Z</dcterms:modified>
</cp:coreProperties>
</file>